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8778875" cx="11704625"/>
  <p:notesSz cx="8778875" cy="11704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65">
          <p15:clr>
            <a:srgbClr val="000000"/>
          </p15:clr>
        </p15:guide>
        <p15:guide id="2" pos="3686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5" roundtripDataSignature="AMtx7mjDBLhE+hTcpmd/dCihnkaQqn0L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A6CE47-CBC8-4A0F-BA29-FD233714B08A}">
  <a:tblStyle styleId="{6AA6CE47-CBC8-4A0F-BA29-FD233714B08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65" orient="horz"/>
        <p:guide pos="36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803650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972050" y="0"/>
            <a:ext cx="3805238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1117263"/>
            <a:ext cx="3803650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2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9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0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6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7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7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3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0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1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2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2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3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3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4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4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5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5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36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6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7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8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8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4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5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6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7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8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/>
          <p:nvPr>
            <p:ph idx="2" type="sldImg"/>
          </p:nvPr>
        </p:nvSpPr>
        <p:spPr>
          <a:xfrm>
            <a:off x="1463675" y="877888"/>
            <a:ext cx="5851525" cy="43894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 txBox="1"/>
          <p:nvPr>
            <p:ph idx="12" type="sldNum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10.png"/><Relationship Id="rId5" Type="http://schemas.openxmlformats.org/officeDocument/2006/relationships/image" Target="../media/image6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70.png"/><Relationship Id="rId5" Type="http://schemas.openxmlformats.org/officeDocument/2006/relationships/image" Target="../media/image112.png"/><Relationship Id="rId6" Type="http://schemas.openxmlformats.org/officeDocument/2006/relationships/image" Target="../media/image72.png"/><Relationship Id="rId7" Type="http://schemas.openxmlformats.org/officeDocument/2006/relationships/image" Target="../media/image69.png"/><Relationship Id="rId8" Type="http://schemas.openxmlformats.org/officeDocument/2006/relationships/image" Target="../media/image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76.png"/><Relationship Id="rId5" Type="http://schemas.openxmlformats.org/officeDocument/2006/relationships/image" Target="../media/image112.png"/><Relationship Id="rId6" Type="http://schemas.openxmlformats.org/officeDocument/2006/relationships/image" Target="../media/image74.png"/><Relationship Id="rId7" Type="http://schemas.openxmlformats.org/officeDocument/2006/relationships/image" Target="../media/image69.png"/><Relationship Id="rId8" Type="http://schemas.openxmlformats.org/officeDocument/2006/relationships/image" Target="../media/image7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2.png"/><Relationship Id="rId4" Type="http://schemas.openxmlformats.org/officeDocument/2006/relationships/image" Target="../media/image61.png"/><Relationship Id="rId9" Type="http://schemas.openxmlformats.org/officeDocument/2006/relationships/image" Target="../media/image79.png"/><Relationship Id="rId5" Type="http://schemas.openxmlformats.org/officeDocument/2006/relationships/image" Target="../media/image112.png"/><Relationship Id="rId6" Type="http://schemas.openxmlformats.org/officeDocument/2006/relationships/image" Target="../media/image88.png"/><Relationship Id="rId7" Type="http://schemas.openxmlformats.org/officeDocument/2006/relationships/image" Target="../media/image69.png"/><Relationship Id="rId8" Type="http://schemas.openxmlformats.org/officeDocument/2006/relationships/image" Target="../media/image9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Relationship Id="rId4" Type="http://schemas.openxmlformats.org/officeDocument/2006/relationships/image" Target="../media/image10.png"/><Relationship Id="rId5" Type="http://schemas.openxmlformats.org/officeDocument/2006/relationships/image" Target="../media/image78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5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5" Type="http://schemas.openxmlformats.org/officeDocument/2006/relationships/image" Target="../media/image83.png"/><Relationship Id="rId6" Type="http://schemas.openxmlformats.org/officeDocument/2006/relationships/image" Target="../media/image81.png"/><Relationship Id="rId7" Type="http://schemas.openxmlformats.org/officeDocument/2006/relationships/image" Target="../media/image87.png"/><Relationship Id="rId8" Type="http://schemas.openxmlformats.org/officeDocument/2006/relationships/image" Target="../media/image8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99.png"/><Relationship Id="rId1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4.png"/><Relationship Id="rId4" Type="http://schemas.openxmlformats.org/officeDocument/2006/relationships/image" Target="../media/image86.png"/><Relationship Id="rId9" Type="http://schemas.openxmlformats.org/officeDocument/2006/relationships/image" Target="../media/image95.png"/><Relationship Id="rId5" Type="http://schemas.openxmlformats.org/officeDocument/2006/relationships/image" Target="../media/image105.png"/><Relationship Id="rId6" Type="http://schemas.openxmlformats.org/officeDocument/2006/relationships/image" Target="../media/image90.png"/><Relationship Id="rId7" Type="http://schemas.openxmlformats.org/officeDocument/2006/relationships/image" Target="../media/image93.png"/><Relationship Id="rId8" Type="http://schemas.openxmlformats.org/officeDocument/2006/relationships/image" Target="../media/image9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7.png"/><Relationship Id="rId4" Type="http://schemas.openxmlformats.org/officeDocument/2006/relationships/image" Target="../media/image1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0.png"/><Relationship Id="rId4" Type="http://schemas.openxmlformats.org/officeDocument/2006/relationships/image" Target="../media/image106.png"/><Relationship Id="rId5" Type="http://schemas.openxmlformats.org/officeDocument/2006/relationships/image" Target="../media/image1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3.png"/><Relationship Id="rId4" Type="http://schemas.openxmlformats.org/officeDocument/2006/relationships/image" Target="../media/image10.png"/><Relationship Id="rId5" Type="http://schemas.openxmlformats.org/officeDocument/2006/relationships/image" Target="../media/image1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7.png"/><Relationship Id="rId4" Type="http://schemas.openxmlformats.org/officeDocument/2006/relationships/image" Target="../media/image119.png"/><Relationship Id="rId5" Type="http://schemas.openxmlformats.org/officeDocument/2006/relationships/image" Target="../media/image133.png"/><Relationship Id="rId6" Type="http://schemas.openxmlformats.org/officeDocument/2006/relationships/image" Target="../media/image122.png"/><Relationship Id="rId7" Type="http://schemas.openxmlformats.org/officeDocument/2006/relationships/image" Target="../media/image1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7.png"/><Relationship Id="rId4" Type="http://schemas.openxmlformats.org/officeDocument/2006/relationships/image" Target="../media/image119.png"/><Relationship Id="rId5" Type="http://schemas.openxmlformats.org/officeDocument/2006/relationships/image" Target="../media/image125.png"/><Relationship Id="rId6" Type="http://schemas.openxmlformats.org/officeDocument/2006/relationships/image" Target="../media/image124.png"/><Relationship Id="rId7" Type="http://schemas.openxmlformats.org/officeDocument/2006/relationships/image" Target="../media/image1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7.png"/><Relationship Id="rId4" Type="http://schemas.openxmlformats.org/officeDocument/2006/relationships/image" Target="../media/image119.png"/><Relationship Id="rId5" Type="http://schemas.openxmlformats.org/officeDocument/2006/relationships/image" Target="../media/image136.png"/><Relationship Id="rId6" Type="http://schemas.openxmlformats.org/officeDocument/2006/relationships/image" Target="../media/image1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7.png"/><Relationship Id="rId4" Type="http://schemas.openxmlformats.org/officeDocument/2006/relationships/image" Target="../media/image119.png"/><Relationship Id="rId5" Type="http://schemas.openxmlformats.org/officeDocument/2006/relationships/image" Target="../media/image142.png"/><Relationship Id="rId6" Type="http://schemas.openxmlformats.org/officeDocument/2006/relationships/image" Target="../media/image1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7.png"/><Relationship Id="rId4" Type="http://schemas.openxmlformats.org/officeDocument/2006/relationships/image" Target="../media/image119.png"/><Relationship Id="rId5" Type="http://schemas.openxmlformats.org/officeDocument/2006/relationships/image" Target="../media/image135.png"/><Relationship Id="rId6" Type="http://schemas.openxmlformats.org/officeDocument/2006/relationships/image" Target="../media/image127.png"/><Relationship Id="rId7" Type="http://schemas.openxmlformats.org/officeDocument/2006/relationships/image" Target="../media/image1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7.png"/><Relationship Id="rId4" Type="http://schemas.openxmlformats.org/officeDocument/2006/relationships/image" Target="../media/image132.png"/><Relationship Id="rId5" Type="http://schemas.openxmlformats.org/officeDocument/2006/relationships/image" Target="../media/image1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4.png"/><Relationship Id="rId4" Type="http://schemas.openxmlformats.org/officeDocument/2006/relationships/image" Target="../media/image10.png"/><Relationship Id="rId5" Type="http://schemas.openxmlformats.org/officeDocument/2006/relationships/image" Target="../media/image1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54.png"/><Relationship Id="rId5" Type="http://schemas.openxmlformats.org/officeDocument/2006/relationships/image" Target="../media/image131.png"/><Relationship Id="rId6" Type="http://schemas.openxmlformats.org/officeDocument/2006/relationships/image" Target="../media/image139.png"/><Relationship Id="rId7" Type="http://schemas.openxmlformats.org/officeDocument/2006/relationships/image" Target="../media/image141.png"/><Relationship Id="rId8" Type="http://schemas.openxmlformats.org/officeDocument/2006/relationships/image" Target="../media/image146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2.png"/><Relationship Id="rId10" Type="http://schemas.openxmlformats.org/officeDocument/2006/relationships/image" Target="../media/image153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55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58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0.png"/><Relationship Id="rId10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64.png"/><Relationship Id="rId5" Type="http://schemas.openxmlformats.org/officeDocument/2006/relationships/image" Target="../media/image174.png"/><Relationship Id="rId6" Type="http://schemas.openxmlformats.org/officeDocument/2006/relationships/image" Target="../media/image165.png"/><Relationship Id="rId7" Type="http://schemas.openxmlformats.org/officeDocument/2006/relationships/image" Target="../media/image163.png"/><Relationship Id="rId8" Type="http://schemas.openxmlformats.org/officeDocument/2006/relationships/image" Target="../media/image1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68.png"/><Relationship Id="rId5" Type="http://schemas.openxmlformats.org/officeDocument/2006/relationships/image" Target="../media/image177.png"/><Relationship Id="rId6" Type="http://schemas.openxmlformats.org/officeDocument/2006/relationships/image" Target="../media/image166.png"/><Relationship Id="rId7" Type="http://schemas.openxmlformats.org/officeDocument/2006/relationships/image" Target="../media/image169.png"/><Relationship Id="rId8" Type="http://schemas.openxmlformats.org/officeDocument/2006/relationships/image" Target="../media/image1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2.png"/><Relationship Id="rId4" Type="http://schemas.openxmlformats.org/officeDocument/2006/relationships/image" Target="../media/image10.png"/><Relationship Id="rId5" Type="http://schemas.openxmlformats.org/officeDocument/2006/relationships/image" Target="../media/image1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3.png"/><Relationship Id="rId4" Type="http://schemas.openxmlformats.org/officeDocument/2006/relationships/image" Target="../media/image10.png"/><Relationship Id="rId5" Type="http://schemas.openxmlformats.org/officeDocument/2006/relationships/image" Target="../media/image1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.png"/><Relationship Id="rId11" Type="http://schemas.openxmlformats.org/officeDocument/2006/relationships/image" Target="../media/image30.png"/><Relationship Id="rId10" Type="http://schemas.openxmlformats.org/officeDocument/2006/relationships/image" Target="../media/image36.png"/><Relationship Id="rId21" Type="http://schemas.openxmlformats.org/officeDocument/2006/relationships/image" Target="../media/image45.png"/><Relationship Id="rId13" Type="http://schemas.openxmlformats.org/officeDocument/2006/relationships/image" Target="../media/image49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5" Type="http://schemas.openxmlformats.org/officeDocument/2006/relationships/image" Target="../media/image40.png"/><Relationship Id="rId14" Type="http://schemas.openxmlformats.org/officeDocument/2006/relationships/image" Target="../media/image37.png"/><Relationship Id="rId17" Type="http://schemas.openxmlformats.org/officeDocument/2006/relationships/image" Target="../media/image47.png"/><Relationship Id="rId16" Type="http://schemas.openxmlformats.org/officeDocument/2006/relationships/image" Target="../media/image42.png"/><Relationship Id="rId5" Type="http://schemas.openxmlformats.org/officeDocument/2006/relationships/image" Target="../media/image29.png"/><Relationship Id="rId19" Type="http://schemas.openxmlformats.org/officeDocument/2006/relationships/image" Target="../media/image50.png"/><Relationship Id="rId6" Type="http://schemas.openxmlformats.org/officeDocument/2006/relationships/image" Target="../media/image27.png"/><Relationship Id="rId18" Type="http://schemas.openxmlformats.org/officeDocument/2006/relationships/image" Target="../media/image39.png"/><Relationship Id="rId7" Type="http://schemas.openxmlformats.org/officeDocument/2006/relationships/image" Target="../media/image33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55.png"/><Relationship Id="rId11" Type="http://schemas.openxmlformats.org/officeDocument/2006/relationships/image" Target="../media/image48.png"/><Relationship Id="rId10" Type="http://schemas.openxmlformats.org/officeDocument/2006/relationships/image" Target="../media/image71.png"/><Relationship Id="rId21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Relationship Id="rId9" Type="http://schemas.openxmlformats.org/officeDocument/2006/relationships/image" Target="../media/image34.png"/><Relationship Id="rId15" Type="http://schemas.openxmlformats.org/officeDocument/2006/relationships/image" Target="../media/image73.png"/><Relationship Id="rId14" Type="http://schemas.openxmlformats.org/officeDocument/2006/relationships/image" Target="../media/image37.png"/><Relationship Id="rId17" Type="http://schemas.openxmlformats.org/officeDocument/2006/relationships/image" Target="../media/image47.png"/><Relationship Id="rId16" Type="http://schemas.openxmlformats.org/officeDocument/2006/relationships/image" Target="../media/image60.png"/><Relationship Id="rId5" Type="http://schemas.openxmlformats.org/officeDocument/2006/relationships/image" Target="../media/image29.png"/><Relationship Id="rId19" Type="http://schemas.openxmlformats.org/officeDocument/2006/relationships/image" Target="../media/image50.png"/><Relationship Id="rId6" Type="http://schemas.openxmlformats.org/officeDocument/2006/relationships/image" Target="../media/image27.png"/><Relationship Id="rId18" Type="http://schemas.openxmlformats.org/officeDocument/2006/relationships/image" Target="../media/image39.png"/><Relationship Id="rId7" Type="http://schemas.openxmlformats.org/officeDocument/2006/relationships/image" Target="../media/image33.png"/><Relationship Id="rId8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797" y="1101852"/>
            <a:ext cx="10002393" cy="2002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6401" y="678942"/>
            <a:ext cx="4915186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2776" y="2895219"/>
            <a:ext cx="5762435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9824531" y="6735097"/>
            <a:ext cx="118970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김영준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조성민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최범석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672" y="239459"/>
            <a:ext cx="4389120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796" y="2056543"/>
            <a:ext cx="7985855" cy="22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329" y="216313"/>
            <a:ext cx="5989320" cy="1673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0007" y="2730341"/>
            <a:ext cx="5068634" cy="1399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7980" y="3300841"/>
            <a:ext cx="5934170" cy="1700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0007" y="5494973"/>
            <a:ext cx="2186702" cy="1399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57980" y="6056328"/>
            <a:ext cx="5934170" cy="1700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4429" y="6964585"/>
            <a:ext cx="4193238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329" y="216313"/>
            <a:ext cx="5989320" cy="1673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0007" y="2742486"/>
            <a:ext cx="5068634" cy="1399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7980" y="3313128"/>
            <a:ext cx="6358795" cy="1700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0007" y="5494973"/>
            <a:ext cx="2186702" cy="1399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57980" y="6056328"/>
            <a:ext cx="5934170" cy="1700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4429" y="6964585"/>
            <a:ext cx="4193238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329" y="216313"/>
            <a:ext cx="5989320" cy="1673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0007" y="2730341"/>
            <a:ext cx="5068634" cy="1399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7980" y="3300841"/>
            <a:ext cx="6358795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0007" y="5494973"/>
            <a:ext cx="2186702" cy="1399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57980" y="6056328"/>
            <a:ext cx="5934170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4429" y="6964585"/>
            <a:ext cx="4193238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672" y="239459"/>
            <a:ext cx="4389120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796" y="2056543"/>
            <a:ext cx="7985855" cy="22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0" name="Google Shape;1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5335524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5451" y="3764471"/>
            <a:ext cx="4145232" cy="1700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4586" y="3112246"/>
            <a:ext cx="4266962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183" y="6599111"/>
            <a:ext cx="4145232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3319" y="6007894"/>
            <a:ext cx="4266962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93340" y="6599111"/>
            <a:ext cx="4145232" cy="1700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32475" y="6007894"/>
            <a:ext cx="4266962" cy="13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214" y="1239012"/>
            <a:ext cx="5975604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068" y="2885075"/>
            <a:ext cx="8139589" cy="3410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069" y="2123123"/>
            <a:ext cx="7530084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4237" y="446484"/>
            <a:ext cx="2988659" cy="1161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2470" y="1291876"/>
            <a:ext cx="2706338" cy="1033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6330" y="3700748"/>
            <a:ext cx="2895505" cy="1252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56330" y="6046899"/>
            <a:ext cx="2895505" cy="1252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07038" y="224028"/>
            <a:ext cx="2988659" cy="1161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72829" y="492204"/>
            <a:ext cx="4062508" cy="131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471" y="315468"/>
            <a:ext cx="7805976" cy="16733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p17"/>
          <p:cNvGraphicFramePr/>
          <p:nvPr/>
        </p:nvGraphicFramePr>
        <p:xfrm>
          <a:off x="1449339" y="24285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{6AA6CE47-CBC8-4A0F-BA29-FD233714B08A}</a:tableStyleId>
              </a:tblPr>
              <a:tblGrid>
                <a:gridCol w="4373350"/>
                <a:gridCol w="4373350"/>
              </a:tblGrid>
              <a:tr h="70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구분</a:t>
                      </a:r>
                      <a:endParaRPr sz="2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항목</a:t>
                      </a:r>
                      <a:endParaRPr sz="2000" u="none" cap="none" strike="noStrike"/>
                    </a:p>
                  </a:txBody>
                  <a:tcPr marT="45725" marB="45725" marR="91450" marL="91450" anchor="ctr"/>
                </a:tc>
              </a:tr>
              <a:tr h="70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O/S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Window10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70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DBMS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Oracle DataBase19c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70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Server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Tomcat9.0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70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Framework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Spring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73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개발언어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Java11 / JSP2.3 / JavaScript / JQuery / Ajax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HTML / CSS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70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개발 Tool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Eclipse / SQL Developer / Git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6" name="Google Shape;2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471" y="315468"/>
            <a:ext cx="7805976" cy="1673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esktop\진짜 마지막.png" id="218" name="Google Shape;21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761" y="2267935"/>
            <a:ext cx="10386000" cy="542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4" name="Google Shape;2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5" name="Google Shape;22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672" y="239459"/>
            <a:ext cx="4389120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796" y="2056543"/>
            <a:ext cx="7985855" cy="359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616" y="292608"/>
            <a:ext cx="3627025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7577" y="1226868"/>
            <a:ext cx="6858000" cy="682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2" name="Google Shape;2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5335524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esktop\KakaoTalk_20221019_121241769.png" id="234" name="Google Shape;23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67" y="1724125"/>
            <a:ext cx="11080456" cy="682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6496812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esktop\비회원2.png" id="242" name="Google Shape;24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841" y="1886207"/>
            <a:ext cx="11091913" cy="661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6496812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esktop\견주2.png" id="250" name="Google Shape;2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372" y="1811294"/>
            <a:ext cx="11096215" cy="6703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6" name="Google Shape;2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6496812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esktop\매니저2.png" id="258" name="Google Shape;25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299" y="1895158"/>
            <a:ext cx="11075411" cy="58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4" name="Google Shape;2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6496812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esktop\관리자2.png" id="266" name="Google Shape;26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223" y="1888715"/>
            <a:ext cx="11073700" cy="6527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2" name="Google Shape;27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5335524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1800707.png" id="274" name="Google Shape;27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291" y="1998107"/>
            <a:ext cx="8059738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1815220.png" id="275" name="Google Shape;27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2291" y="4930520"/>
            <a:ext cx="8059738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1821761.png" id="276" name="Google Shape;27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2291" y="5980113"/>
            <a:ext cx="8059738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2" name="Google Shape;2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5335524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1925108.png" id="284" name="Google Shape;28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290" y="1958779"/>
            <a:ext cx="8059738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1933049.png" id="285" name="Google Shape;28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2290" y="4187878"/>
            <a:ext cx="8059737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1939426.png" id="286" name="Google Shape;28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2291" y="6638569"/>
            <a:ext cx="8059738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2" name="Google Shape;29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5335524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1945826.png" id="294" name="Google Shape;29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290" y="2076766"/>
            <a:ext cx="8059737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2631541.png" id="295" name="Google Shape;29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2291" y="4197759"/>
            <a:ext cx="8059738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1" name="Google Shape;3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5335524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2637322.png" id="303" name="Google Shape;30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291" y="2086597"/>
            <a:ext cx="8059738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2642006.png" id="304" name="Google Shape;30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2291" y="4487443"/>
            <a:ext cx="8059738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0" name="Google Shape;3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5335524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2647249.png" id="312" name="Google Shape;31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291" y="2076144"/>
            <a:ext cx="8059737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2651318.png" id="313" name="Google Shape;31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2290" y="5612785"/>
            <a:ext cx="8059738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ocuments\카카오톡 받은 파일\KakaoTalk_20221019_162655747.png" id="314" name="Google Shape;31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2290" y="6840846"/>
            <a:ext cx="8059738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672" y="239459"/>
            <a:ext cx="4389120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796" y="2056543"/>
            <a:ext cx="7985855" cy="359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0" name="Google Shape;3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22" y="279035"/>
            <a:ext cx="5335524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esktop\2차 다이어그램.png" id="322" name="Google Shape;32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467" y="1830958"/>
            <a:ext cx="11090288" cy="6644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8" name="Google Shape;3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672" y="239459"/>
            <a:ext cx="4389120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796" y="2056543"/>
            <a:ext cx="7985855" cy="359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6" name="Google Shape;3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7" name="Google Shape;33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51" y="-196596"/>
            <a:ext cx="7805976" cy="167335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회원가입 자동 중복 처리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회원가입 자동.png" id="339" name="Google Shape;3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751" y="2667782"/>
            <a:ext cx="4103022" cy="344267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회원가입 자동2.png" id="340" name="Google Shape;34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751" y="1476755"/>
            <a:ext cx="8821738" cy="103822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회원가입 자동controller.png" id="341" name="Google Shape;34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751" y="6239259"/>
            <a:ext cx="4076700" cy="166687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2" name="Google Shape;342;p32"/>
          <p:cNvSpPr/>
          <p:nvPr/>
        </p:nvSpPr>
        <p:spPr>
          <a:xfrm>
            <a:off x="4581833" y="2667783"/>
            <a:ext cx="6695768" cy="539467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회원 가입1.png" id="343" name="Google Shape;343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2292" y="2841520"/>
            <a:ext cx="5422050" cy="238149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회원 가입2.png" id="344" name="Google Shape;344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83102" y="5792071"/>
            <a:ext cx="5429250" cy="184785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5" name="Google Shape;345;p32"/>
          <p:cNvCxnSpPr/>
          <p:nvPr/>
        </p:nvCxnSpPr>
        <p:spPr>
          <a:xfrm>
            <a:off x="7929717" y="5242680"/>
            <a:ext cx="3600" cy="4895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46" name="Google Shape;346;p32"/>
          <p:cNvSpPr txBox="1"/>
          <p:nvPr/>
        </p:nvSpPr>
        <p:spPr>
          <a:xfrm>
            <a:off x="5527575" y="4016143"/>
            <a:ext cx="1443495" cy="1846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5478414" y="6331640"/>
            <a:ext cx="1856451" cy="1846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3" name="Google Shape;3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51" y="-196596"/>
            <a:ext cx="7805976" cy="1673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ID / PW 찾기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비번 코드.png" id="356" name="Google Shape;3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064" y="1628321"/>
            <a:ext cx="5534153" cy="241947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비번 코드2.png" id="357" name="Google Shape;35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9888" y="1337188"/>
            <a:ext cx="3109738" cy="241947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비번 서비스임플.png" id="358" name="Google Shape;35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065" y="4328838"/>
            <a:ext cx="4058674" cy="4204777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비번 서비스임플2.png" id="359" name="Google Shape;359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72052" y="3964740"/>
            <a:ext cx="4130741" cy="4382847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33"/>
          <p:cNvSpPr/>
          <p:nvPr/>
        </p:nvSpPr>
        <p:spPr>
          <a:xfrm>
            <a:off x="6194323" y="1337188"/>
            <a:ext cx="5466726" cy="73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ownloads\비번_찾기.png" id="361" name="Google Shape;361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6134" y="1461177"/>
            <a:ext cx="4263104" cy="195827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ownloads\비번_이메일_발송.png" id="362" name="Google Shape;362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96134" y="3533993"/>
            <a:ext cx="4233760" cy="207422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ownloads\임시_비번.png" id="363" name="Google Shape;363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31974" y="5732207"/>
            <a:ext cx="5142271" cy="180913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ownloads\화면_캡처_2022-10-07_133444.png" id="364" name="Google Shape;364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54950" y="7702037"/>
            <a:ext cx="5130007" cy="12382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5" name="Google Shape;365;p33"/>
          <p:cNvSpPr txBox="1"/>
          <p:nvPr/>
        </p:nvSpPr>
        <p:spPr>
          <a:xfrm>
            <a:off x="9104433" y="3707498"/>
            <a:ext cx="442690" cy="1846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10078068" y="7012498"/>
            <a:ext cx="527904" cy="1846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7103809" y="7672491"/>
            <a:ext cx="2364655" cy="1846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9143761" y="2071789"/>
            <a:ext cx="263952" cy="1846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9133929" y="2353449"/>
            <a:ext cx="649168" cy="1846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5" name="Google Shape;3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51" y="-196596"/>
            <a:ext cx="7805976" cy="167335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4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활동 지역 설정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활동지역 코드2.png" id="378" name="Google Shape;37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577" y="3983980"/>
            <a:ext cx="4080950" cy="454444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활동지역 코드1.png" id="379" name="Google Shape;37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788" y="1418135"/>
            <a:ext cx="4683372" cy="310470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0" name="Google Shape;380;p34"/>
          <p:cNvSpPr/>
          <p:nvPr/>
        </p:nvSpPr>
        <p:spPr>
          <a:xfrm>
            <a:off x="6007511" y="1337188"/>
            <a:ext cx="5574890" cy="73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활동지역2.png" id="381" name="Google Shape;381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3657" y="1476756"/>
            <a:ext cx="3902595" cy="195747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활동지역3.png" id="382" name="Google Shape;382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31223" y="3333110"/>
            <a:ext cx="3576527" cy="211202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활동지역4.png" id="383" name="Google Shape;383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01366" y="5191431"/>
            <a:ext cx="4724840" cy="286385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34"/>
          <p:cNvSpPr txBox="1"/>
          <p:nvPr/>
        </p:nvSpPr>
        <p:spPr>
          <a:xfrm>
            <a:off x="6990497" y="6468186"/>
            <a:ext cx="213510" cy="1846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4"/>
          <p:cNvSpPr txBox="1"/>
          <p:nvPr/>
        </p:nvSpPr>
        <p:spPr>
          <a:xfrm>
            <a:off x="7153209" y="2538821"/>
            <a:ext cx="299644" cy="18466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1" name="Google Shape;3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2" name="Google Shape;39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51" y="-196596"/>
            <a:ext cx="7805976" cy="167335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견적서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6410631" y="1337188"/>
            <a:ext cx="5171769" cy="73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견적서1.png" id="395" name="Google Shape;39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8451" y="1868128"/>
            <a:ext cx="4902127" cy="2054943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견적서2.png" id="396" name="Google Shape;39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8451" y="3994677"/>
            <a:ext cx="4895047" cy="1944007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견적서33.png" id="397" name="Google Shape;39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38451" y="6016572"/>
            <a:ext cx="4895046" cy="2095043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8" name="Google Shape;398;p35"/>
          <p:cNvSpPr txBox="1"/>
          <p:nvPr/>
        </p:nvSpPr>
        <p:spPr>
          <a:xfrm>
            <a:off x="9930581" y="2340431"/>
            <a:ext cx="1317521" cy="25528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9930581" y="4616599"/>
            <a:ext cx="1317521" cy="52567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9960077" y="7497451"/>
            <a:ext cx="626925" cy="25528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견적서2 코드.png" id="401" name="Google Shape;401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162" y="1337188"/>
            <a:ext cx="3295650" cy="34290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2" name="Google Shape;402;p35"/>
          <p:cNvSpPr txBox="1"/>
          <p:nvPr/>
        </p:nvSpPr>
        <p:spPr>
          <a:xfrm>
            <a:off x="8599162" y="1910623"/>
            <a:ext cx="1238253" cy="9849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견적서1 코드.png" id="403" name="Google Shape;403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56475" y="2902015"/>
            <a:ext cx="4722701" cy="224025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주소 코드.png" id="404" name="Google Shape;404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6162" y="4879435"/>
            <a:ext cx="4625181" cy="3363118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주소 코드2.png" id="405" name="Google Shape;405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0612" y="7752736"/>
            <a:ext cx="4054425" cy="626293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1" name="Google Shape;4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51" y="-196596"/>
            <a:ext cx="7805976" cy="167335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6"/>
          <p:cNvSpPr txBox="1"/>
          <p:nvPr/>
        </p:nvSpPr>
        <p:spPr>
          <a:xfrm>
            <a:off x="5222292" y="599588"/>
            <a:ext cx="315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결제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6951406" y="1337188"/>
            <a:ext cx="4630995" cy="731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결제1.png" id="415" name="Google Shape;41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8555" y="1691148"/>
            <a:ext cx="4286864" cy="205494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결제2.png" id="416" name="Google Shape;41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8555" y="3840984"/>
            <a:ext cx="4286864" cy="2182391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결제3.png" id="417" name="Google Shape;417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8555" y="6115665"/>
            <a:ext cx="4286864" cy="2175276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36"/>
          <p:cNvSpPr txBox="1"/>
          <p:nvPr/>
        </p:nvSpPr>
        <p:spPr>
          <a:xfrm>
            <a:off x="7855974" y="2320417"/>
            <a:ext cx="1592826" cy="18154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6"/>
          <p:cNvSpPr txBox="1"/>
          <p:nvPr/>
        </p:nvSpPr>
        <p:spPr>
          <a:xfrm>
            <a:off x="9552039" y="3465872"/>
            <a:ext cx="712838" cy="18154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7978877" y="3973773"/>
            <a:ext cx="1715729" cy="17486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7910050" y="6437852"/>
            <a:ext cx="1538750" cy="128047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tjoeun\Desktop\결제코드1.png" id="422" name="Google Shape;422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136" y="1400791"/>
            <a:ext cx="4179966" cy="488038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Users\tjoeun\Desktop\결제코드2.png" id="423" name="Google Shape;423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16291" y="3556643"/>
            <a:ext cx="4151990" cy="458490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9" name="Google Shape;4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0" name="Google Shape;43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672" y="239459"/>
            <a:ext cx="4389120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796" y="2056543"/>
            <a:ext cx="7985855" cy="359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7" name="Google Shape;43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8" name="Google Shape;43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672" y="239459"/>
            <a:ext cx="4389120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9" name="Google Shape;43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796" y="2056543"/>
            <a:ext cx="7985855" cy="22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41" y="262033"/>
            <a:ext cx="5989320" cy="1673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898" y="1600200"/>
            <a:ext cx="2026825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" y="2327148"/>
            <a:ext cx="4790170" cy="14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41" y="262033"/>
            <a:ext cx="5989320" cy="1673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898" y="1600200"/>
            <a:ext cx="2026825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473" y="2376011"/>
            <a:ext cx="4790170" cy="14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41" y="262033"/>
            <a:ext cx="5989320" cy="1673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898" y="1600200"/>
            <a:ext cx="2026825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473" y="2376011"/>
            <a:ext cx="4790170" cy="1408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tjoeun\Desktop\Bjava\2차 프로젝트\img\해외 시장.png" id="64" name="Google Shape;6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8749" y="2360279"/>
            <a:ext cx="10186822" cy="454129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672" y="239459"/>
            <a:ext cx="4389120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796" y="2056543"/>
            <a:ext cx="7985855" cy="22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41" y="292608"/>
            <a:ext cx="5989320" cy="1673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564" y="2034540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9423" y="2034683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93844" y="2009251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" y="2781348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28478" y="2781348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11759" y="2756059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4665" y="3726037"/>
            <a:ext cx="3604022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71664" y="3726180"/>
            <a:ext cx="3604022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54944" y="3700748"/>
            <a:ext cx="3604022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564" y="2034540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96991" y="5188363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5048" y="5935170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58234" y="6879860"/>
            <a:ext cx="3604022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577947" y="1245299"/>
            <a:ext cx="3016806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24030" y="1255728"/>
            <a:ext cx="3139535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56846" y="5188363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4761" y="5935170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17947" y="6879860"/>
            <a:ext cx="3604022" cy="157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41" y="292608"/>
            <a:ext cx="5989320" cy="1673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564" y="2034540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9423" y="2034683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93844" y="2009251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906" y="2781348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28478" y="2781348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11759" y="2756059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4665" y="3726037"/>
            <a:ext cx="3604022" cy="1901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71664" y="3726180"/>
            <a:ext cx="3604022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54944" y="3700748"/>
            <a:ext cx="3604022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564" y="2034540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96991" y="5188363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5048" y="5935170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58234" y="6879860"/>
            <a:ext cx="3604022" cy="1572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577947" y="1245299"/>
            <a:ext cx="3016806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24030" y="1255728"/>
            <a:ext cx="3139535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56846" y="5188363"/>
            <a:ext cx="220199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4761" y="5935170"/>
            <a:ext cx="3604022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17947" y="6879860"/>
            <a:ext cx="3604022" cy="157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2022-10-16T05:22:16Z</dcterms:created>
  <dc:creator>mangoboard.net_20516818</dc:creator>
</cp:coreProperties>
</file>